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ca0777d5c_0_7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dca0777d5c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ca0777d5c_0_1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ca0777d5c_0_1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ca0777d5c_0_1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ca0777d5c_0_1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ca0777d5c_0_1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ca0777d5c_0_1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ca0777d5c_0_1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dca0777d5c_0_1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ca0777d5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ca0777d5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ca0777d5c_0_1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ca0777d5c_0_1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ca0777d5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dca0777d5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ca0777d5c_0_1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ca0777d5c_0_1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dca0777d5c_0_2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dca0777d5c_0_2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ca0777d5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ca0777d5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ca0777d5c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ca0777d5c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ca0777d5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ca0777d5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ca0777d5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ca0777d5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ca0777d5c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ca0777d5c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ca0777d5c_0_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ca0777d5c_0_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ca0777d5c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ca0777d5c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enutzerdefiniertes Layout 1">
  <p:cSld name="AUTOLAYOUT_1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84F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" name="Google Shape;52;p13"/>
          <p:cNvGrpSpPr/>
          <p:nvPr/>
        </p:nvGrpSpPr>
        <p:grpSpPr>
          <a:xfrm>
            <a:off x="386075" y="403061"/>
            <a:ext cx="1354500" cy="137700"/>
            <a:chOff x="386075" y="419725"/>
            <a:chExt cx="1354500" cy="137700"/>
          </a:xfrm>
        </p:grpSpPr>
        <p:sp>
          <p:nvSpPr>
            <p:cNvPr id="53" name="Google Shape;53;p13"/>
            <p:cNvSpPr/>
            <p:nvPr/>
          </p:nvSpPr>
          <p:spPr>
            <a:xfrm>
              <a:off x="386075" y="419725"/>
              <a:ext cx="13545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386075" y="419725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687205" y="419725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13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200"/>
              <a:buChar char="●"/>
              <a:defRPr sz="1200">
                <a:solidFill>
                  <a:srgbClr val="E8FDFE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○"/>
              <a:defRPr sz="1000">
                <a:solidFill>
                  <a:srgbClr val="E8FDFE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■"/>
              <a:defRPr sz="1000">
                <a:solidFill>
                  <a:srgbClr val="E8FDFE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●"/>
              <a:defRPr sz="1000">
                <a:solidFill>
                  <a:srgbClr val="E8FDFE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○"/>
              <a:defRPr sz="1000">
                <a:solidFill>
                  <a:srgbClr val="E8FDFE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■"/>
              <a:defRPr sz="1000">
                <a:solidFill>
                  <a:srgbClr val="E8FDFE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●"/>
              <a:defRPr sz="1000">
                <a:solidFill>
                  <a:srgbClr val="E8FDFE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○"/>
              <a:defRPr sz="1000">
                <a:solidFill>
                  <a:srgbClr val="E8FDFE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8FDFE"/>
              </a:buClr>
              <a:buSzPts val="1000"/>
              <a:buChar char="■"/>
              <a:defRPr sz="1000">
                <a:solidFill>
                  <a:srgbClr val="E8FDFE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751650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6000"/>
              <a:t>Busted</a:t>
            </a:r>
            <a:endParaRPr sz="6000"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543950"/>
            <a:ext cx="45951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 sz="1800"/>
              <a:t>Obexer Nathan, Olivotto Philipp, Pichler Noa, Rovara Noel</a:t>
            </a:r>
            <a:endParaRPr sz="180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4050" y="1083700"/>
            <a:ext cx="3167375" cy="297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Wir haben auch Musik hinzugefügt 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2074500"/>
            <a:ext cx="3127500" cy="17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Das ist eine Playlist für eine Scene und während des Spielens wird ein zufälliges Lied gewählt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0450" y="1034325"/>
            <a:ext cx="5400000" cy="3299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Einloggen</a:t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Sobald man auf den Button Start Game </a:t>
            </a:r>
            <a:r>
              <a:rPr lang="de"/>
              <a:t>drücke</a:t>
            </a:r>
            <a:r>
              <a:rPr lang="de"/>
              <a:t> kann sich jeder  Spieler anmelden oder </a:t>
            </a:r>
            <a:r>
              <a:rPr lang="de"/>
              <a:t>registrieren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Die Anmeldedaten und das Geld das jeder Spieler hat, werden in eine CSV gespeichert</a:t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0400" y="706250"/>
            <a:ext cx="5400000" cy="2616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9125" y="3971549"/>
            <a:ext cx="7126153" cy="7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Chips Fenster</a:t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Sobald man das Spiel startet, erscheint unten links ein kleines Fenster. Dort wählt man aus wie viel Geld man setzen möchte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Wenn man All in geht setzt man sein </a:t>
            </a:r>
            <a:r>
              <a:rPr lang="de"/>
              <a:t>gesamtes</a:t>
            </a:r>
            <a:r>
              <a:rPr lang="de"/>
              <a:t> Geld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Man </a:t>
            </a:r>
            <a:r>
              <a:rPr lang="de"/>
              <a:t>klickt</a:t>
            </a:r>
            <a:r>
              <a:rPr lang="de"/>
              <a:t> auf die Chips und dann auf bet, dann setzt man den gewählten betrag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Reduce funktioniert wie bet nur das man den betrag den man ausgewählt hat reduziert wird</a:t>
            </a:r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4975" y="525325"/>
            <a:ext cx="4219575" cy="42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Während des Spielens</a:t>
            </a:r>
            <a:endParaRPr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Links oben befindet sich die </a:t>
            </a:r>
            <a:r>
              <a:rPr lang="de"/>
              <a:t>maximale Punkteanzahl um das Spiel zu gewinnen.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Oben in der Mitte befindet sich die Hand des dealers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In der Mitte befindet sich das deck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Links und Rechts befinden sich die Buttons um eine Aktion durchzuführen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Unten befinden sich die Karten der jeweiligen Spieler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Über den jeweiligen Karten befinden sich die Labels mit den Namen, die gesammte Hand und der Einsatz</a:t>
            </a:r>
            <a:r>
              <a:rPr lang="de"/>
              <a:t>  </a:t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1332" y="53875"/>
            <a:ext cx="4377680" cy="245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3363" y="2599900"/>
            <a:ext cx="4373612" cy="245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lt1"/>
                </a:solidFill>
              </a:rPr>
              <a:t>Spielfeld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Individuelle Karten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Buttons und Labels passend zum Theme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Die Labels des Spielers der dran ist sind heller als die anderen</a:t>
            </a:r>
            <a:endParaRPr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7325" y="1221925"/>
            <a:ext cx="5400000" cy="303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Bot</a:t>
            </a:r>
            <a:endParaRPr/>
          </a:p>
        </p:txBody>
      </p:sp>
      <p:sp>
        <p:nvSpPr>
          <p:cNvPr id="164" name="Google Shape;164;p28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Wenn Bots hinzugefügt werden, ist der Name automatisch bot und eine Nummer dahinter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Er setzt immer 100 ein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Im Algorithmus wird im ersten Zug wird </a:t>
            </a:r>
            <a:r>
              <a:rPr lang="de"/>
              <a:t>berechnet</a:t>
            </a:r>
            <a:r>
              <a:rPr lang="de"/>
              <a:t> welcher Zug ihn am nächsten zur  besten Punktzahl bringt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Dabei kann er im ersten Zug Splitten wenn es möglich ist und Doublen wenn die Karten gut liegen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In den späteren Zügen wird nur noch die Wahrscheinlichkeit ausgerechnet ob er über die beste </a:t>
            </a:r>
            <a:r>
              <a:rPr lang="de"/>
              <a:t>Punktzahl</a:t>
            </a:r>
            <a:r>
              <a:rPr lang="de"/>
              <a:t> get oder nicht</a:t>
            </a:r>
            <a:endParaRPr/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1825" y="1366041"/>
            <a:ext cx="5580552" cy="3139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ESC-Screen</a:t>
            </a:r>
            <a:endParaRPr/>
          </a:p>
        </p:txBody>
      </p:sp>
      <p:sp>
        <p:nvSpPr>
          <p:cNvPr id="171" name="Google Shape;171;p29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Wenn man </a:t>
            </a:r>
            <a:r>
              <a:rPr lang="de"/>
              <a:t>während</a:t>
            </a:r>
            <a:r>
              <a:rPr lang="de"/>
              <a:t> des </a:t>
            </a:r>
            <a:r>
              <a:rPr lang="de"/>
              <a:t>Spiels</a:t>
            </a:r>
            <a:r>
              <a:rPr lang="de"/>
              <a:t> ESC drückt erscheint ein kleines Fenster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Mit Zurück kommt man zurück in das Spiel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Mit Main Menu kommt man zurück in das Menü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Mit Exit schließt sich das Programm</a:t>
            </a:r>
            <a:endParaRPr/>
          </a:p>
        </p:txBody>
      </p:sp>
      <p:pic>
        <p:nvPicPr>
          <p:cNvPr id="172" name="Google Shape;1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3699" y="2070975"/>
            <a:ext cx="5226550" cy="128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Endscreen</a:t>
            </a:r>
            <a:endParaRPr/>
          </a:p>
        </p:txBody>
      </p:sp>
      <p:sp>
        <p:nvSpPr>
          <p:cNvPr id="178" name="Google Shape;178;p30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Zeigt an ob die Spieler gewonnen bzw. verloren haben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Neues game starten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Zum Hauptmenü zurück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Programm beenden</a:t>
            </a:r>
            <a:endParaRPr/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9200" y="672525"/>
            <a:ext cx="5400001" cy="3798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2931150" y="1677000"/>
            <a:ext cx="4029600" cy="14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Danke für eure Aufmerksamkeit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Unsere </a:t>
            </a:r>
            <a:r>
              <a:rPr lang="de"/>
              <a:t>Hilfssoftware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2017875"/>
            <a:ext cx="3127500" cy="22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Trello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GitHub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Whatsapp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Discord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6979" y="808113"/>
            <a:ext cx="6164500" cy="364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6401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Hauptmenü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9700" y="966500"/>
            <a:ext cx="6394037" cy="344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936575"/>
            <a:ext cx="3127500" cy="8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Mit diesen Buttons kann man die Anzahl der Spieler und bots festlegen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906575"/>
            <a:ext cx="3127500" cy="29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Man kann maximal fünf Spieler </a:t>
            </a:r>
            <a:r>
              <a:rPr lang="de"/>
              <a:t>insgesamt</a:t>
            </a:r>
            <a:r>
              <a:rPr lang="de"/>
              <a:t> einstellen.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Es muss mindestens einen menschlichen Spieler geben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Es erscheint ein kleines Fenster mit einem Regler für die Anzahl der Spieler die man hinzufügen möchte.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5975" y="88925"/>
            <a:ext cx="3573924" cy="316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9268" y="3302000"/>
            <a:ext cx="2153283" cy="170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b="1352" l="0" r="0" t="1352"/>
          <a:stretch/>
        </p:blipFill>
        <p:spPr>
          <a:xfrm>
            <a:off x="2933850" y="1425526"/>
            <a:ext cx="5359475" cy="25855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Man kann aus verschiedenen Szenen wählen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Casino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Tirol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Strand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Weltraum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0" l="21643" r="21638" t="0"/>
          <a:stretch/>
        </p:blipFill>
        <p:spPr>
          <a:xfrm>
            <a:off x="3615001" y="0"/>
            <a:ext cx="5528999" cy="5143508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633225"/>
            <a:ext cx="3127500" cy="24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/>
              <a:t>Die Tiroler Szene sieht zum Beispiel so aus</a:t>
            </a:r>
            <a:endParaRPr sz="2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Zusätzlicher Spielmodus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Man kann selbst den maximale Punkteanzahl um das Spiel zu gewinnen einstellen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Der dealer spielt dabei so lange wie die eingegebenen Punkte - vier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6800" y="928525"/>
            <a:ext cx="5400000" cy="358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Leaderboard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Zeigt die registrierten Spieler werden standardmäßig nach ihrem Geld geordnet angezeigt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 rotWithShape="1">
          <a:blip r:embed="rId3">
            <a:alphaModFix/>
          </a:blip>
          <a:srcRect b="1185" l="0" r="0" t="0"/>
          <a:stretch/>
        </p:blipFill>
        <p:spPr>
          <a:xfrm>
            <a:off x="3439200" y="558650"/>
            <a:ext cx="5400000" cy="397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633225"/>
            <a:ext cx="3127500" cy="79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Regeln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432425"/>
            <a:ext cx="3127500" cy="3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Der Dealer muss bis 17 hitten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Der Spieler soll so nahe wie möglich an 21 kommen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Bei Double wird der Einsatz verdoppelt und eine Karte muss gezogen werden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/>
              <a:t>Bei Split werden zwei unabhängige Hände erstellt und somit muss man bei der neuen Hand der Einsatz der alten übernommen werden.</a:t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0376" y="688275"/>
            <a:ext cx="3926174" cy="393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